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76" r:id="rId4"/>
    <p:sldId id="269" r:id="rId5"/>
    <p:sldId id="278" r:id="rId6"/>
    <p:sldId id="258" r:id="rId7"/>
    <p:sldId id="263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промовчанням" id="{E069CF66-E985-4386-B057-E3C31505F7B6}">
          <p14:sldIdLst>
            <p14:sldId id="256"/>
            <p14:sldId id="257"/>
            <p14:sldId id="276"/>
            <p14:sldId id="269"/>
          </p14:sldIdLst>
        </p14:section>
        <p14:section name="Розділ без заголовка" id="{A86F2E11-A9FF-4D7F-BB02-E62A75AA8694}">
          <p14:sldIdLst>
            <p14:sldId id="278"/>
            <p14:sldId id="25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46" autoAdjust="0"/>
  </p:normalViewPr>
  <p:slideViewPr>
    <p:cSldViewPr snapToGrid="0">
      <p:cViewPr varScale="1">
        <p:scale>
          <a:sx n="58" d="100"/>
          <a:sy n="58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763361-C2D8-4110-BEA2-C7B8B82CCE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54CD132-1247-4889-9789-C11002899AB0}">
      <dgm:prSet/>
      <dgm:spPr/>
      <dgm:t>
        <a:bodyPr/>
        <a:lstStyle/>
        <a:p>
          <a:pPr rtl="0"/>
          <a:r>
            <a:rPr lang="uk-UA"/>
            <a:t>С7 Журналістика;</a:t>
          </a:r>
        </a:p>
      </dgm:t>
    </dgm:pt>
    <dgm:pt modelId="{F38495EC-0152-4DF0-9562-61BD3BE97044}" type="parTrans" cxnId="{6B6E6E50-6C3E-4299-B1DB-D57FBD665B5D}">
      <dgm:prSet/>
      <dgm:spPr/>
      <dgm:t>
        <a:bodyPr/>
        <a:lstStyle/>
        <a:p>
          <a:endParaRPr lang="uk-UA"/>
        </a:p>
      </dgm:t>
    </dgm:pt>
    <dgm:pt modelId="{8B081FEA-523B-4345-A340-C421EE866688}" type="sibTrans" cxnId="{6B6E6E50-6C3E-4299-B1DB-D57FBD665B5D}">
      <dgm:prSet/>
      <dgm:spPr/>
      <dgm:t>
        <a:bodyPr/>
        <a:lstStyle/>
        <a:p>
          <a:endParaRPr lang="uk-UA"/>
        </a:p>
      </dgm:t>
    </dgm:pt>
    <dgm:pt modelId="{06F1465A-119E-402C-AD1F-B46E2103DA80}">
      <dgm:prSet/>
      <dgm:spPr/>
      <dgm:t>
        <a:bodyPr/>
        <a:lstStyle/>
        <a:p>
          <a:pPr rtl="0"/>
          <a:r>
            <a:rPr lang="en-US" dirty="0"/>
            <a:t>D1</a:t>
          </a:r>
          <a:r>
            <a:rPr lang="uk-UA" dirty="0"/>
            <a:t> </a:t>
          </a:r>
          <a:r>
            <a:rPr lang="uk-UA" dirty="0">
              <a:solidFill>
                <a:schemeClr val="bg1"/>
              </a:solidFill>
            </a:rPr>
            <a:t>Облік і оподаткування</a:t>
          </a:r>
          <a:r>
            <a:rPr lang="uk-UA" dirty="0"/>
            <a:t>;</a:t>
          </a:r>
        </a:p>
      </dgm:t>
    </dgm:pt>
    <dgm:pt modelId="{50D8BCD5-94AE-44F1-97B0-7FF2CA17F3A7}" type="parTrans" cxnId="{CD72F6E9-0056-40F8-B1B0-64A8724A2794}">
      <dgm:prSet/>
      <dgm:spPr/>
      <dgm:t>
        <a:bodyPr/>
        <a:lstStyle/>
        <a:p>
          <a:endParaRPr lang="uk-UA"/>
        </a:p>
      </dgm:t>
    </dgm:pt>
    <dgm:pt modelId="{50D8D41C-C95A-4905-A090-4820253F8418}" type="sibTrans" cxnId="{CD72F6E9-0056-40F8-B1B0-64A8724A2794}">
      <dgm:prSet/>
      <dgm:spPr/>
      <dgm:t>
        <a:bodyPr/>
        <a:lstStyle/>
        <a:p>
          <a:endParaRPr lang="uk-UA"/>
        </a:p>
      </dgm:t>
    </dgm:pt>
    <dgm:pt modelId="{D1F74534-4B6F-4FE6-B33C-F194D00E9B3A}">
      <dgm:prSet/>
      <dgm:spPr/>
      <dgm:t>
        <a:bodyPr/>
        <a:lstStyle/>
        <a:p>
          <a:pPr rtl="0"/>
          <a:r>
            <a:rPr lang="en-US" dirty="0"/>
            <a:t>D</a:t>
          </a:r>
          <a:r>
            <a:rPr lang="uk-UA" dirty="0"/>
            <a:t>5 Маркетинг;</a:t>
          </a:r>
        </a:p>
      </dgm:t>
    </dgm:pt>
    <dgm:pt modelId="{BD526872-7DA6-489C-B490-175003C3AD3D}" type="parTrans" cxnId="{2CFB4574-F853-4357-A4A8-9BE4D3FEF009}">
      <dgm:prSet/>
      <dgm:spPr/>
      <dgm:t>
        <a:bodyPr/>
        <a:lstStyle/>
        <a:p>
          <a:endParaRPr lang="uk-UA"/>
        </a:p>
      </dgm:t>
    </dgm:pt>
    <dgm:pt modelId="{392E0C11-2336-4702-B5BE-86A998B838A8}" type="sibTrans" cxnId="{2CFB4574-F853-4357-A4A8-9BE4D3FEF009}">
      <dgm:prSet/>
      <dgm:spPr/>
      <dgm:t>
        <a:bodyPr/>
        <a:lstStyle/>
        <a:p>
          <a:endParaRPr lang="uk-UA"/>
        </a:p>
      </dgm:t>
    </dgm:pt>
    <dgm:pt modelId="{0FF3FB17-962F-4FE3-BA98-314CBCC77632}">
      <dgm:prSet/>
      <dgm:spPr/>
      <dgm:t>
        <a:bodyPr/>
        <a:lstStyle/>
        <a:p>
          <a:pPr rtl="0"/>
          <a:r>
            <a:rPr lang="en-US" dirty="0">
              <a:solidFill>
                <a:schemeClr val="tx2">
                  <a:lumMod val="10000"/>
                </a:schemeClr>
              </a:solidFill>
              <a:highlight>
                <a:srgbClr val="FFFF00"/>
              </a:highlight>
            </a:rPr>
            <a:t>D6 </a:t>
          </a:r>
          <a:r>
            <a:rPr lang="uk-UA" dirty="0">
              <a:solidFill>
                <a:schemeClr val="tx2">
                  <a:lumMod val="10000"/>
                </a:schemeClr>
              </a:solidFill>
              <a:highlight>
                <a:srgbClr val="FFFF00"/>
              </a:highlight>
            </a:rPr>
            <a:t>Секретарська та офісна справа</a:t>
          </a:r>
          <a:r>
            <a:rPr lang="uk-UA" dirty="0">
              <a:solidFill>
                <a:schemeClr val="tx2">
                  <a:lumMod val="10000"/>
                </a:schemeClr>
              </a:solidFill>
            </a:rPr>
            <a:t>;</a:t>
          </a:r>
        </a:p>
      </dgm:t>
    </dgm:pt>
    <dgm:pt modelId="{0D6683FA-C8A3-4374-8108-36EA65AA9A10}" type="parTrans" cxnId="{4BC8F43B-6B85-46EF-BF02-806CD4E73875}">
      <dgm:prSet/>
      <dgm:spPr/>
      <dgm:t>
        <a:bodyPr/>
        <a:lstStyle/>
        <a:p>
          <a:endParaRPr lang="uk-UA"/>
        </a:p>
      </dgm:t>
    </dgm:pt>
    <dgm:pt modelId="{7C788A03-BF7C-40CC-8EE7-4998239D49F8}" type="sibTrans" cxnId="{4BC8F43B-6B85-46EF-BF02-806CD4E73875}">
      <dgm:prSet/>
      <dgm:spPr/>
      <dgm:t>
        <a:bodyPr/>
        <a:lstStyle/>
        <a:p>
          <a:endParaRPr lang="uk-UA"/>
        </a:p>
      </dgm:t>
    </dgm:pt>
    <dgm:pt modelId="{28C3E5F0-C855-4FB7-A9C4-86F37099C7E4}">
      <dgm:prSet/>
      <dgm:spPr/>
      <dgm:t>
        <a:bodyPr/>
        <a:lstStyle/>
        <a:p>
          <a:pPr rtl="0"/>
          <a:r>
            <a:rPr lang="en-US"/>
            <a:t>F2</a:t>
          </a:r>
          <a:r>
            <a:rPr lang="uk-UA"/>
            <a:t> Інженерія програмного забезпечення;</a:t>
          </a:r>
        </a:p>
      </dgm:t>
    </dgm:pt>
    <dgm:pt modelId="{71C50007-EE60-4AC4-850F-A66A85A6A8DD}" type="parTrans" cxnId="{3E39FD89-F333-4343-8526-75DC4B8B891E}">
      <dgm:prSet/>
      <dgm:spPr/>
      <dgm:t>
        <a:bodyPr/>
        <a:lstStyle/>
        <a:p>
          <a:endParaRPr lang="uk-UA"/>
        </a:p>
      </dgm:t>
    </dgm:pt>
    <dgm:pt modelId="{88C00A95-750C-417E-8C6A-23BE6D16994C}" type="sibTrans" cxnId="{3E39FD89-F333-4343-8526-75DC4B8B891E}">
      <dgm:prSet/>
      <dgm:spPr/>
      <dgm:t>
        <a:bodyPr/>
        <a:lstStyle/>
        <a:p>
          <a:endParaRPr lang="uk-UA"/>
        </a:p>
      </dgm:t>
    </dgm:pt>
    <dgm:pt modelId="{59B7D8BA-E1F3-46C5-BCF9-7E43B3DFB17D}">
      <dgm:prSet/>
      <dgm:spPr/>
      <dgm:t>
        <a:bodyPr/>
        <a:lstStyle/>
        <a:p>
          <a:pPr rtl="0"/>
          <a:r>
            <a:rPr lang="en-US"/>
            <a:t>F7</a:t>
          </a:r>
          <a:r>
            <a:rPr lang="uk-UA"/>
            <a:t> Комп</a:t>
          </a:r>
          <a:r>
            <a:rPr lang="en-US"/>
            <a:t>’</a:t>
          </a:r>
          <a:r>
            <a:rPr lang="uk-UA"/>
            <a:t>ютерна інженерія;</a:t>
          </a:r>
        </a:p>
      </dgm:t>
    </dgm:pt>
    <dgm:pt modelId="{49BCCE1E-B3F3-41D9-8548-8E46BBD1B4A3}" type="parTrans" cxnId="{B1B31CF9-CE92-430F-8155-B5F4FDE1E43E}">
      <dgm:prSet/>
      <dgm:spPr/>
      <dgm:t>
        <a:bodyPr/>
        <a:lstStyle/>
        <a:p>
          <a:endParaRPr lang="uk-UA"/>
        </a:p>
      </dgm:t>
    </dgm:pt>
    <dgm:pt modelId="{E590AE54-EA58-4FF0-8B0B-9DB5D381E803}" type="sibTrans" cxnId="{B1B31CF9-CE92-430F-8155-B5F4FDE1E43E}">
      <dgm:prSet/>
      <dgm:spPr/>
      <dgm:t>
        <a:bodyPr/>
        <a:lstStyle/>
        <a:p>
          <a:endParaRPr lang="uk-UA"/>
        </a:p>
      </dgm:t>
    </dgm:pt>
    <dgm:pt modelId="{FFC91D03-535D-40A2-B69B-CF817C466A35}">
      <dgm:prSet/>
      <dgm:spPr/>
      <dgm:t>
        <a:bodyPr/>
        <a:lstStyle/>
        <a:p>
          <a:pPr rtl="0"/>
          <a:r>
            <a:rPr lang="en-US"/>
            <a:t>G1 </a:t>
          </a:r>
          <a:r>
            <a:rPr lang="uk-UA"/>
            <a:t>Хімічні технології та інженерія;</a:t>
          </a:r>
        </a:p>
      </dgm:t>
    </dgm:pt>
    <dgm:pt modelId="{9D0C5C96-11C3-47AB-8BA7-D86C95196908}" type="parTrans" cxnId="{05DC05EF-44D8-46BC-B64C-2E95D4F4E428}">
      <dgm:prSet/>
      <dgm:spPr/>
      <dgm:t>
        <a:bodyPr/>
        <a:lstStyle/>
        <a:p>
          <a:endParaRPr lang="uk-UA"/>
        </a:p>
      </dgm:t>
    </dgm:pt>
    <dgm:pt modelId="{E4DDC018-4751-4675-8F7B-C4FF24342B16}" type="sibTrans" cxnId="{05DC05EF-44D8-46BC-B64C-2E95D4F4E428}">
      <dgm:prSet/>
      <dgm:spPr/>
      <dgm:t>
        <a:bodyPr/>
        <a:lstStyle/>
        <a:p>
          <a:endParaRPr lang="uk-UA"/>
        </a:p>
      </dgm:t>
    </dgm:pt>
    <dgm:pt modelId="{03688B45-8E66-4611-BCF9-6CF7BC4E0188}">
      <dgm:prSet/>
      <dgm:spPr/>
      <dgm:t>
        <a:bodyPr/>
        <a:lstStyle/>
        <a:p>
          <a:pPr rtl="0"/>
          <a:r>
            <a:rPr lang="en-US"/>
            <a:t>G13 </a:t>
          </a:r>
          <a:r>
            <a:rPr lang="uk-UA"/>
            <a:t>Харчові технології;</a:t>
          </a:r>
        </a:p>
      </dgm:t>
    </dgm:pt>
    <dgm:pt modelId="{0A7AC43B-D585-4088-B06D-5B9EA1C7186D}" type="parTrans" cxnId="{FEE3778B-88BF-4A72-801B-716CE16933B5}">
      <dgm:prSet/>
      <dgm:spPr/>
      <dgm:t>
        <a:bodyPr/>
        <a:lstStyle/>
        <a:p>
          <a:endParaRPr lang="uk-UA"/>
        </a:p>
      </dgm:t>
    </dgm:pt>
    <dgm:pt modelId="{5E0F8FFE-E7BF-4970-A0B8-1F1242993424}" type="sibTrans" cxnId="{FEE3778B-88BF-4A72-801B-716CE16933B5}">
      <dgm:prSet/>
      <dgm:spPr/>
      <dgm:t>
        <a:bodyPr/>
        <a:lstStyle/>
        <a:p>
          <a:endParaRPr lang="uk-UA"/>
        </a:p>
      </dgm:t>
    </dgm:pt>
    <dgm:pt modelId="{BA572596-EB10-4BB3-978B-14FE16C7BCFB}">
      <dgm:prSet/>
      <dgm:spPr/>
      <dgm:t>
        <a:bodyPr/>
        <a:lstStyle/>
        <a:p>
          <a:pPr rtl="0"/>
          <a:r>
            <a:rPr lang="uk-UA"/>
            <a:t>І10 Соціальна робота та консультування;</a:t>
          </a:r>
        </a:p>
      </dgm:t>
    </dgm:pt>
    <dgm:pt modelId="{02586EFD-5E2B-40A2-9783-3085976DF252}" type="parTrans" cxnId="{51BB4B49-9D03-465F-9EB8-FDE9AB5C66BD}">
      <dgm:prSet/>
      <dgm:spPr/>
      <dgm:t>
        <a:bodyPr/>
        <a:lstStyle/>
        <a:p>
          <a:endParaRPr lang="uk-UA"/>
        </a:p>
      </dgm:t>
    </dgm:pt>
    <dgm:pt modelId="{FA81635F-4651-4FEA-A4FB-3629CF46C228}" type="sibTrans" cxnId="{51BB4B49-9D03-465F-9EB8-FDE9AB5C66BD}">
      <dgm:prSet/>
      <dgm:spPr/>
      <dgm:t>
        <a:bodyPr/>
        <a:lstStyle/>
        <a:p>
          <a:endParaRPr lang="uk-UA"/>
        </a:p>
      </dgm:t>
    </dgm:pt>
    <dgm:pt modelId="{F2F5BFD4-683D-48E9-9A52-99FF619EFCE9}">
      <dgm:prSet/>
      <dgm:spPr/>
      <dgm:t>
        <a:bodyPr/>
        <a:lstStyle/>
        <a:p>
          <a:pPr rtl="0"/>
          <a:r>
            <a:rPr lang="en-US"/>
            <a:t>J3 </a:t>
          </a:r>
          <a:r>
            <a:rPr lang="uk-UA"/>
            <a:t>Туризм і рекреація;</a:t>
          </a:r>
        </a:p>
      </dgm:t>
    </dgm:pt>
    <dgm:pt modelId="{CC0D42BA-B634-4DE6-9F6E-74006D18325E}" type="parTrans" cxnId="{FF9FDE24-F328-4814-9815-663D17A762B8}">
      <dgm:prSet/>
      <dgm:spPr/>
      <dgm:t>
        <a:bodyPr/>
        <a:lstStyle/>
        <a:p>
          <a:endParaRPr lang="uk-UA"/>
        </a:p>
      </dgm:t>
    </dgm:pt>
    <dgm:pt modelId="{D7912C78-A5DF-44ED-AD41-6573D00F0C49}" type="sibTrans" cxnId="{FF9FDE24-F328-4814-9815-663D17A762B8}">
      <dgm:prSet/>
      <dgm:spPr/>
      <dgm:t>
        <a:bodyPr/>
        <a:lstStyle/>
        <a:p>
          <a:endParaRPr lang="uk-UA"/>
        </a:p>
      </dgm:t>
    </dgm:pt>
    <dgm:pt modelId="{97DC17C6-EA13-4F8E-BA1D-0C59DD99676F}">
      <dgm:prSet/>
      <dgm:spPr/>
      <dgm:t>
        <a:bodyPr/>
        <a:lstStyle/>
        <a:p>
          <a:pPr rtl="0"/>
          <a:r>
            <a:rPr lang="en-US"/>
            <a:t>J8</a:t>
          </a:r>
          <a:r>
            <a:rPr lang="uk-UA"/>
            <a:t> Автомобільний транспорт.</a:t>
          </a:r>
        </a:p>
      </dgm:t>
    </dgm:pt>
    <dgm:pt modelId="{FE6E244B-0568-42D1-A616-B20F63A2A9E5}" type="parTrans" cxnId="{124E77A2-911E-47F3-B179-C45B48077308}">
      <dgm:prSet/>
      <dgm:spPr/>
      <dgm:t>
        <a:bodyPr/>
        <a:lstStyle/>
        <a:p>
          <a:endParaRPr lang="uk-UA"/>
        </a:p>
      </dgm:t>
    </dgm:pt>
    <dgm:pt modelId="{5F936F1B-20C1-4572-9F29-524A38DF993F}" type="sibTrans" cxnId="{124E77A2-911E-47F3-B179-C45B48077308}">
      <dgm:prSet/>
      <dgm:spPr/>
      <dgm:t>
        <a:bodyPr/>
        <a:lstStyle/>
        <a:p>
          <a:endParaRPr lang="uk-UA"/>
        </a:p>
      </dgm:t>
    </dgm:pt>
    <dgm:pt modelId="{81C7B26E-A337-4FAC-A054-F2C3D4DA0E6A}">
      <dgm:prSet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highlight>
                <a:srgbClr val="FFFF00"/>
              </a:highlight>
            </a:rPr>
            <a:t>D2</a:t>
          </a:r>
          <a:r>
            <a:rPr lang="uk-UA" dirty="0">
              <a:solidFill>
                <a:schemeClr val="bg1"/>
              </a:solidFill>
              <a:highlight>
                <a:srgbClr val="FFFF00"/>
              </a:highlight>
            </a:rPr>
            <a:t> Фінанси, банківська справа, страхування та фондовий ринок;</a:t>
          </a:r>
        </a:p>
      </dgm:t>
    </dgm:pt>
    <dgm:pt modelId="{BAC4C9CF-2A7F-4273-B7AD-361636829FE7}" type="parTrans" cxnId="{AA2F9A65-CE47-4C11-9FE2-96CF590B22F7}">
      <dgm:prSet/>
      <dgm:spPr/>
      <dgm:t>
        <a:bodyPr/>
        <a:lstStyle/>
        <a:p>
          <a:endParaRPr lang="uk-UA"/>
        </a:p>
      </dgm:t>
    </dgm:pt>
    <dgm:pt modelId="{01EC1FB8-E2B5-4577-BEAC-A278559D5B5F}" type="sibTrans" cxnId="{AA2F9A65-CE47-4C11-9FE2-96CF590B22F7}">
      <dgm:prSet/>
      <dgm:spPr/>
      <dgm:t>
        <a:bodyPr/>
        <a:lstStyle/>
        <a:p>
          <a:endParaRPr lang="uk-UA"/>
        </a:p>
      </dgm:t>
    </dgm:pt>
    <dgm:pt modelId="{8BA39CF0-BC8E-4BF5-BCEF-BDEF0353E8B0}" type="pres">
      <dgm:prSet presAssocID="{8D763361-C2D8-4110-BEA2-C7B8B82CCEA0}" presName="diagram" presStyleCnt="0">
        <dgm:presLayoutVars>
          <dgm:dir/>
          <dgm:resizeHandles val="exact"/>
        </dgm:presLayoutVars>
      </dgm:prSet>
      <dgm:spPr/>
    </dgm:pt>
    <dgm:pt modelId="{D66EFC50-1F63-41C8-8556-8965C5358A45}" type="pres">
      <dgm:prSet presAssocID="{154CD132-1247-4889-9789-C11002899AB0}" presName="node" presStyleLbl="node1" presStyleIdx="0" presStyleCnt="12" custScaleX="110677" custScaleY="106242">
        <dgm:presLayoutVars>
          <dgm:bulletEnabled val="1"/>
        </dgm:presLayoutVars>
      </dgm:prSet>
      <dgm:spPr/>
    </dgm:pt>
    <dgm:pt modelId="{97787EA7-5DDB-4B21-B61D-60C3F36827FE}" type="pres">
      <dgm:prSet presAssocID="{8B081FEA-523B-4345-A340-C421EE866688}" presName="sibTrans" presStyleCnt="0"/>
      <dgm:spPr/>
    </dgm:pt>
    <dgm:pt modelId="{493F1D49-2D61-45F2-9BE5-A2C16EABF3F9}" type="pres">
      <dgm:prSet presAssocID="{06F1465A-119E-402C-AD1F-B46E2103DA80}" presName="node" presStyleLbl="node1" presStyleIdx="1" presStyleCnt="12" custScaleX="90175" custScaleY="114409">
        <dgm:presLayoutVars>
          <dgm:bulletEnabled val="1"/>
        </dgm:presLayoutVars>
      </dgm:prSet>
      <dgm:spPr/>
    </dgm:pt>
    <dgm:pt modelId="{A0EAF7CD-FCB0-4F02-97A2-A6077037FDF1}" type="pres">
      <dgm:prSet presAssocID="{50D8D41C-C95A-4905-A090-4820253F8418}" presName="sibTrans" presStyleCnt="0"/>
      <dgm:spPr/>
    </dgm:pt>
    <dgm:pt modelId="{550A0C2A-6504-43F2-9DBA-154B4D2A307C}" type="pres">
      <dgm:prSet presAssocID="{D1F74534-4B6F-4FE6-B33C-F194D00E9B3A}" presName="node" presStyleLbl="node1" presStyleIdx="2" presStyleCnt="12" custScaleX="87193" custScaleY="120645">
        <dgm:presLayoutVars>
          <dgm:bulletEnabled val="1"/>
        </dgm:presLayoutVars>
      </dgm:prSet>
      <dgm:spPr/>
    </dgm:pt>
    <dgm:pt modelId="{9ED507CE-7CC2-468B-8B68-C360E34F9990}" type="pres">
      <dgm:prSet presAssocID="{392E0C11-2336-4702-B5BE-86A998B838A8}" presName="sibTrans" presStyleCnt="0"/>
      <dgm:spPr/>
    </dgm:pt>
    <dgm:pt modelId="{753483A4-D5A5-4937-8AB4-967CA5195DE5}" type="pres">
      <dgm:prSet presAssocID="{0FF3FB17-962F-4FE3-BA98-314CBCC77632}" presName="node" presStyleLbl="node1" presStyleIdx="3" presStyleCnt="12" custScaleX="107373" custScaleY="114616">
        <dgm:presLayoutVars>
          <dgm:bulletEnabled val="1"/>
        </dgm:presLayoutVars>
      </dgm:prSet>
      <dgm:spPr/>
    </dgm:pt>
    <dgm:pt modelId="{BF2C85AC-6FDB-4AD1-B413-FFB82553F2D4}" type="pres">
      <dgm:prSet presAssocID="{7C788A03-BF7C-40CC-8EE7-4998239D49F8}" presName="sibTrans" presStyleCnt="0"/>
      <dgm:spPr/>
    </dgm:pt>
    <dgm:pt modelId="{90B6BE4D-FD42-4EDF-A437-2117428B92D5}" type="pres">
      <dgm:prSet presAssocID="{28C3E5F0-C855-4FB7-A9C4-86F37099C7E4}" presName="node" presStyleLbl="node1" presStyleIdx="4" presStyleCnt="12">
        <dgm:presLayoutVars>
          <dgm:bulletEnabled val="1"/>
        </dgm:presLayoutVars>
      </dgm:prSet>
      <dgm:spPr/>
    </dgm:pt>
    <dgm:pt modelId="{A83B0305-C206-4484-9398-87EDA1C4541D}" type="pres">
      <dgm:prSet presAssocID="{88C00A95-750C-417E-8C6A-23BE6D16994C}" presName="sibTrans" presStyleCnt="0"/>
      <dgm:spPr/>
    </dgm:pt>
    <dgm:pt modelId="{00F7ABC9-22CA-450C-86C9-80D99E43EEFF}" type="pres">
      <dgm:prSet presAssocID="{59B7D8BA-E1F3-46C5-BCF9-7E43B3DFB17D}" presName="node" presStyleLbl="node1" presStyleIdx="5" presStyleCnt="12">
        <dgm:presLayoutVars>
          <dgm:bulletEnabled val="1"/>
        </dgm:presLayoutVars>
      </dgm:prSet>
      <dgm:spPr/>
    </dgm:pt>
    <dgm:pt modelId="{AFA48532-3692-4F2B-94A1-E3C27D740032}" type="pres">
      <dgm:prSet presAssocID="{E590AE54-EA58-4FF0-8B0B-9DB5D381E803}" presName="sibTrans" presStyleCnt="0"/>
      <dgm:spPr/>
    </dgm:pt>
    <dgm:pt modelId="{88C77CA6-0FAB-4793-8FB8-086353202871}" type="pres">
      <dgm:prSet presAssocID="{FFC91D03-535D-40A2-B69B-CF817C466A35}" presName="node" presStyleLbl="node1" presStyleIdx="6" presStyleCnt="12">
        <dgm:presLayoutVars>
          <dgm:bulletEnabled val="1"/>
        </dgm:presLayoutVars>
      </dgm:prSet>
      <dgm:spPr/>
    </dgm:pt>
    <dgm:pt modelId="{B9C3053E-4EA0-4280-BA30-B935E6B413FE}" type="pres">
      <dgm:prSet presAssocID="{E4DDC018-4751-4675-8F7B-C4FF24342B16}" presName="sibTrans" presStyleCnt="0"/>
      <dgm:spPr/>
    </dgm:pt>
    <dgm:pt modelId="{CC5EBEE4-A48E-4B8E-B556-18BC0A29C8B7}" type="pres">
      <dgm:prSet presAssocID="{03688B45-8E66-4611-BCF9-6CF7BC4E0188}" presName="node" presStyleLbl="node1" presStyleIdx="7" presStyleCnt="12">
        <dgm:presLayoutVars>
          <dgm:bulletEnabled val="1"/>
        </dgm:presLayoutVars>
      </dgm:prSet>
      <dgm:spPr/>
    </dgm:pt>
    <dgm:pt modelId="{2B154727-9F63-494F-A183-014D1FD05DE1}" type="pres">
      <dgm:prSet presAssocID="{5E0F8FFE-E7BF-4970-A0B8-1F1242993424}" presName="sibTrans" presStyleCnt="0"/>
      <dgm:spPr/>
    </dgm:pt>
    <dgm:pt modelId="{5CA3EED9-1512-4206-BCE4-50ED00B3D558}" type="pres">
      <dgm:prSet presAssocID="{BA572596-EB10-4BB3-978B-14FE16C7BCFB}" presName="node" presStyleLbl="node1" presStyleIdx="8" presStyleCnt="12">
        <dgm:presLayoutVars>
          <dgm:bulletEnabled val="1"/>
        </dgm:presLayoutVars>
      </dgm:prSet>
      <dgm:spPr/>
    </dgm:pt>
    <dgm:pt modelId="{4DF65228-2ED1-4633-ABDC-5F031134352F}" type="pres">
      <dgm:prSet presAssocID="{FA81635F-4651-4FEA-A4FB-3629CF46C228}" presName="sibTrans" presStyleCnt="0"/>
      <dgm:spPr/>
    </dgm:pt>
    <dgm:pt modelId="{DD8C6666-5A35-4357-B7A0-4A8740233AD4}" type="pres">
      <dgm:prSet presAssocID="{F2F5BFD4-683D-48E9-9A52-99FF619EFCE9}" presName="node" presStyleLbl="node1" presStyleIdx="9" presStyleCnt="12">
        <dgm:presLayoutVars>
          <dgm:bulletEnabled val="1"/>
        </dgm:presLayoutVars>
      </dgm:prSet>
      <dgm:spPr/>
    </dgm:pt>
    <dgm:pt modelId="{02A15F80-F84F-4B4E-8A3B-137CC7964231}" type="pres">
      <dgm:prSet presAssocID="{D7912C78-A5DF-44ED-AD41-6573D00F0C49}" presName="sibTrans" presStyleCnt="0"/>
      <dgm:spPr/>
    </dgm:pt>
    <dgm:pt modelId="{4A36BF0E-A860-4A6C-BBDE-01B1658ED1F2}" type="pres">
      <dgm:prSet presAssocID="{97DC17C6-EA13-4F8E-BA1D-0C59DD99676F}" presName="node" presStyleLbl="node1" presStyleIdx="10" presStyleCnt="12">
        <dgm:presLayoutVars>
          <dgm:bulletEnabled val="1"/>
        </dgm:presLayoutVars>
      </dgm:prSet>
      <dgm:spPr/>
    </dgm:pt>
    <dgm:pt modelId="{E16074A8-7FD1-4C24-8C16-2481F9FF4C7A}" type="pres">
      <dgm:prSet presAssocID="{5F936F1B-20C1-4572-9F29-524A38DF993F}" presName="sibTrans" presStyleCnt="0"/>
      <dgm:spPr/>
    </dgm:pt>
    <dgm:pt modelId="{C53DEA4C-2858-426D-B65F-13BD24D1AE22}" type="pres">
      <dgm:prSet presAssocID="{81C7B26E-A337-4FAC-A054-F2C3D4DA0E6A}" presName="node" presStyleLbl="node1" presStyleIdx="11" presStyleCnt="12">
        <dgm:presLayoutVars>
          <dgm:bulletEnabled val="1"/>
        </dgm:presLayoutVars>
      </dgm:prSet>
      <dgm:spPr/>
    </dgm:pt>
  </dgm:ptLst>
  <dgm:cxnLst>
    <dgm:cxn modelId="{0CEDD90D-FB29-469B-BDC9-F18DC0B76E0B}" type="presOf" srcId="{8D763361-C2D8-4110-BEA2-C7B8B82CCEA0}" destId="{8BA39CF0-BC8E-4BF5-BCEF-BDEF0353E8B0}" srcOrd="0" destOrd="0" presId="urn:microsoft.com/office/officeart/2005/8/layout/default"/>
    <dgm:cxn modelId="{FF9FDE24-F328-4814-9815-663D17A762B8}" srcId="{8D763361-C2D8-4110-BEA2-C7B8B82CCEA0}" destId="{F2F5BFD4-683D-48E9-9A52-99FF619EFCE9}" srcOrd="9" destOrd="0" parTransId="{CC0D42BA-B634-4DE6-9F6E-74006D18325E}" sibTransId="{D7912C78-A5DF-44ED-AD41-6573D00F0C49}"/>
    <dgm:cxn modelId="{31A7432C-1955-44C5-8AA3-D688DFFD6600}" type="presOf" srcId="{F2F5BFD4-683D-48E9-9A52-99FF619EFCE9}" destId="{DD8C6666-5A35-4357-B7A0-4A8740233AD4}" srcOrd="0" destOrd="0" presId="urn:microsoft.com/office/officeart/2005/8/layout/default"/>
    <dgm:cxn modelId="{4BC8F43B-6B85-46EF-BF02-806CD4E73875}" srcId="{8D763361-C2D8-4110-BEA2-C7B8B82CCEA0}" destId="{0FF3FB17-962F-4FE3-BA98-314CBCC77632}" srcOrd="3" destOrd="0" parTransId="{0D6683FA-C8A3-4374-8108-36EA65AA9A10}" sibTransId="{7C788A03-BF7C-40CC-8EE7-4998239D49F8}"/>
    <dgm:cxn modelId="{6EFB1264-F774-4A4C-BD54-D8103709EBE0}" type="presOf" srcId="{BA572596-EB10-4BB3-978B-14FE16C7BCFB}" destId="{5CA3EED9-1512-4206-BCE4-50ED00B3D558}" srcOrd="0" destOrd="0" presId="urn:microsoft.com/office/officeart/2005/8/layout/default"/>
    <dgm:cxn modelId="{AA2F9A65-CE47-4C11-9FE2-96CF590B22F7}" srcId="{8D763361-C2D8-4110-BEA2-C7B8B82CCEA0}" destId="{81C7B26E-A337-4FAC-A054-F2C3D4DA0E6A}" srcOrd="11" destOrd="0" parTransId="{BAC4C9CF-2A7F-4273-B7AD-361636829FE7}" sibTransId="{01EC1FB8-E2B5-4577-BEAC-A278559D5B5F}"/>
    <dgm:cxn modelId="{6CAF7F47-13F8-46C7-8F75-1D3CAE704B70}" type="presOf" srcId="{03688B45-8E66-4611-BCF9-6CF7BC4E0188}" destId="{CC5EBEE4-A48E-4B8E-B556-18BC0A29C8B7}" srcOrd="0" destOrd="0" presId="urn:microsoft.com/office/officeart/2005/8/layout/default"/>
    <dgm:cxn modelId="{51BB4B49-9D03-465F-9EB8-FDE9AB5C66BD}" srcId="{8D763361-C2D8-4110-BEA2-C7B8B82CCEA0}" destId="{BA572596-EB10-4BB3-978B-14FE16C7BCFB}" srcOrd="8" destOrd="0" parTransId="{02586EFD-5E2B-40A2-9783-3085976DF252}" sibTransId="{FA81635F-4651-4FEA-A4FB-3629CF46C228}"/>
    <dgm:cxn modelId="{6FAA564A-F6DF-4344-AE50-3D4CBB67C38B}" type="presOf" srcId="{154CD132-1247-4889-9789-C11002899AB0}" destId="{D66EFC50-1F63-41C8-8556-8965C5358A45}" srcOrd="0" destOrd="0" presId="urn:microsoft.com/office/officeart/2005/8/layout/default"/>
    <dgm:cxn modelId="{6B6E6E50-6C3E-4299-B1DB-D57FBD665B5D}" srcId="{8D763361-C2D8-4110-BEA2-C7B8B82CCEA0}" destId="{154CD132-1247-4889-9789-C11002899AB0}" srcOrd="0" destOrd="0" parTransId="{F38495EC-0152-4DF0-9562-61BD3BE97044}" sibTransId="{8B081FEA-523B-4345-A340-C421EE866688}"/>
    <dgm:cxn modelId="{2CFB4574-F853-4357-A4A8-9BE4D3FEF009}" srcId="{8D763361-C2D8-4110-BEA2-C7B8B82CCEA0}" destId="{D1F74534-4B6F-4FE6-B33C-F194D00E9B3A}" srcOrd="2" destOrd="0" parTransId="{BD526872-7DA6-489C-B490-175003C3AD3D}" sibTransId="{392E0C11-2336-4702-B5BE-86A998B838A8}"/>
    <dgm:cxn modelId="{B657DD77-B9D4-4074-AD7C-AB2F70009280}" type="presOf" srcId="{81C7B26E-A337-4FAC-A054-F2C3D4DA0E6A}" destId="{C53DEA4C-2858-426D-B65F-13BD24D1AE22}" srcOrd="0" destOrd="0" presId="urn:microsoft.com/office/officeart/2005/8/layout/default"/>
    <dgm:cxn modelId="{3E39FD89-F333-4343-8526-75DC4B8B891E}" srcId="{8D763361-C2D8-4110-BEA2-C7B8B82CCEA0}" destId="{28C3E5F0-C855-4FB7-A9C4-86F37099C7E4}" srcOrd="4" destOrd="0" parTransId="{71C50007-EE60-4AC4-850F-A66A85A6A8DD}" sibTransId="{88C00A95-750C-417E-8C6A-23BE6D16994C}"/>
    <dgm:cxn modelId="{FEE3778B-88BF-4A72-801B-716CE16933B5}" srcId="{8D763361-C2D8-4110-BEA2-C7B8B82CCEA0}" destId="{03688B45-8E66-4611-BCF9-6CF7BC4E0188}" srcOrd="7" destOrd="0" parTransId="{0A7AC43B-D585-4088-B06D-5B9EA1C7186D}" sibTransId="{5E0F8FFE-E7BF-4970-A0B8-1F1242993424}"/>
    <dgm:cxn modelId="{2F3EBF8D-B9BB-4E8A-9A76-DD8EE2381095}" type="presOf" srcId="{0FF3FB17-962F-4FE3-BA98-314CBCC77632}" destId="{753483A4-D5A5-4937-8AB4-967CA5195DE5}" srcOrd="0" destOrd="0" presId="urn:microsoft.com/office/officeart/2005/8/layout/default"/>
    <dgm:cxn modelId="{CF19908F-7E84-4EFC-AB2A-2DD30E85A73C}" type="presOf" srcId="{97DC17C6-EA13-4F8E-BA1D-0C59DD99676F}" destId="{4A36BF0E-A860-4A6C-BBDE-01B1658ED1F2}" srcOrd="0" destOrd="0" presId="urn:microsoft.com/office/officeart/2005/8/layout/default"/>
    <dgm:cxn modelId="{124E77A2-911E-47F3-B179-C45B48077308}" srcId="{8D763361-C2D8-4110-BEA2-C7B8B82CCEA0}" destId="{97DC17C6-EA13-4F8E-BA1D-0C59DD99676F}" srcOrd="10" destOrd="0" parTransId="{FE6E244B-0568-42D1-A616-B20F63A2A9E5}" sibTransId="{5F936F1B-20C1-4572-9F29-524A38DF993F}"/>
    <dgm:cxn modelId="{26DBF2A6-2C98-4983-8CDC-AAC1B93B9B48}" type="presOf" srcId="{59B7D8BA-E1F3-46C5-BCF9-7E43B3DFB17D}" destId="{00F7ABC9-22CA-450C-86C9-80D99E43EEFF}" srcOrd="0" destOrd="0" presId="urn:microsoft.com/office/officeart/2005/8/layout/default"/>
    <dgm:cxn modelId="{F20A4ABB-EEA1-437B-A477-D35E9E671FB6}" type="presOf" srcId="{06F1465A-119E-402C-AD1F-B46E2103DA80}" destId="{493F1D49-2D61-45F2-9BE5-A2C16EABF3F9}" srcOrd="0" destOrd="0" presId="urn:microsoft.com/office/officeart/2005/8/layout/default"/>
    <dgm:cxn modelId="{E885D6C3-746A-4388-A3DB-A03D8E5A3FE7}" type="presOf" srcId="{28C3E5F0-C855-4FB7-A9C4-86F37099C7E4}" destId="{90B6BE4D-FD42-4EDF-A437-2117428B92D5}" srcOrd="0" destOrd="0" presId="urn:microsoft.com/office/officeart/2005/8/layout/default"/>
    <dgm:cxn modelId="{427557E3-9785-481B-A4E9-4523507B4946}" type="presOf" srcId="{D1F74534-4B6F-4FE6-B33C-F194D00E9B3A}" destId="{550A0C2A-6504-43F2-9DBA-154B4D2A307C}" srcOrd="0" destOrd="0" presId="urn:microsoft.com/office/officeart/2005/8/layout/default"/>
    <dgm:cxn modelId="{A4BBCFE9-435D-44EE-A6E0-4CCEA21EA6A4}" type="presOf" srcId="{FFC91D03-535D-40A2-B69B-CF817C466A35}" destId="{88C77CA6-0FAB-4793-8FB8-086353202871}" srcOrd="0" destOrd="0" presId="urn:microsoft.com/office/officeart/2005/8/layout/default"/>
    <dgm:cxn modelId="{CD72F6E9-0056-40F8-B1B0-64A8724A2794}" srcId="{8D763361-C2D8-4110-BEA2-C7B8B82CCEA0}" destId="{06F1465A-119E-402C-AD1F-B46E2103DA80}" srcOrd="1" destOrd="0" parTransId="{50D8BCD5-94AE-44F1-97B0-7FF2CA17F3A7}" sibTransId="{50D8D41C-C95A-4905-A090-4820253F8418}"/>
    <dgm:cxn modelId="{05DC05EF-44D8-46BC-B64C-2E95D4F4E428}" srcId="{8D763361-C2D8-4110-BEA2-C7B8B82CCEA0}" destId="{FFC91D03-535D-40A2-B69B-CF817C466A35}" srcOrd="6" destOrd="0" parTransId="{9D0C5C96-11C3-47AB-8BA7-D86C95196908}" sibTransId="{E4DDC018-4751-4675-8F7B-C4FF24342B16}"/>
    <dgm:cxn modelId="{B1B31CF9-CE92-430F-8155-B5F4FDE1E43E}" srcId="{8D763361-C2D8-4110-BEA2-C7B8B82CCEA0}" destId="{59B7D8BA-E1F3-46C5-BCF9-7E43B3DFB17D}" srcOrd="5" destOrd="0" parTransId="{49BCCE1E-B3F3-41D9-8548-8E46BBD1B4A3}" sibTransId="{E590AE54-EA58-4FF0-8B0B-9DB5D381E803}"/>
    <dgm:cxn modelId="{1E961F31-E21C-4D2C-B9A3-35C35F2E681D}" type="presParOf" srcId="{8BA39CF0-BC8E-4BF5-BCEF-BDEF0353E8B0}" destId="{D66EFC50-1F63-41C8-8556-8965C5358A45}" srcOrd="0" destOrd="0" presId="urn:microsoft.com/office/officeart/2005/8/layout/default"/>
    <dgm:cxn modelId="{B32569E9-D7AE-4603-ADFF-872B6BF172F3}" type="presParOf" srcId="{8BA39CF0-BC8E-4BF5-BCEF-BDEF0353E8B0}" destId="{97787EA7-5DDB-4B21-B61D-60C3F36827FE}" srcOrd="1" destOrd="0" presId="urn:microsoft.com/office/officeart/2005/8/layout/default"/>
    <dgm:cxn modelId="{10BB615B-F5A3-43AF-A8B3-61C691CAB91A}" type="presParOf" srcId="{8BA39CF0-BC8E-4BF5-BCEF-BDEF0353E8B0}" destId="{493F1D49-2D61-45F2-9BE5-A2C16EABF3F9}" srcOrd="2" destOrd="0" presId="urn:microsoft.com/office/officeart/2005/8/layout/default"/>
    <dgm:cxn modelId="{54BC977B-0B17-4190-ABB1-AC8D91B9D66F}" type="presParOf" srcId="{8BA39CF0-BC8E-4BF5-BCEF-BDEF0353E8B0}" destId="{A0EAF7CD-FCB0-4F02-97A2-A6077037FDF1}" srcOrd="3" destOrd="0" presId="urn:microsoft.com/office/officeart/2005/8/layout/default"/>
    <dgm:cxn modelId="{EDE25CD7-5253-4D15-9112-E5E6926130BE}" type="presParOf" srcId="{8BA39CF0-BC8E-4BF5-BCEF-BDEF0353E8B0}" destId="{550A0C2A-6504-43F2-9DBA-154B4D2A307C}" srcOrd="4" destOrd="0" presId="urn:microsoft.com/office/officeart/2005/8/layout/default"/>
    <dgm:cxn modelId="{FED4A371-FCFE-4A13-AA96-631008856628}" type="presParOf" srcId="{8BA39CF0-BC8E-4BF5-BCEF-BDEF0353E8B0}" destId="{9ED507CE-7CC2-468B-8B68-C360E34F9990}" srcOrd="5" destOrd="0" presId="urn:microsoft.com/office/officeart/2005/8/layout/default"/>
    <dgm:cxn modelId="{21118118-1B55-4EAB-8F64-04176DC18FF4}" type="presParOf" srcId="{8BA39CF0-BC8E-4BF5-BCEF-BDEF0353E8B0}" destId="{753483A4-D5A5-4937-8AB4-967CA5195DE5}" srcOrd="6" destOrd="0" presId="urn:microsoft.com/office/officeart/2005/8/layout/default"/>
    <dgm:cxn modelId="{E84E34AE-B675-4025-8C91-137E2E49AC83}" type="presParOf" srcId="{8BA39CF0-BC8E-4BF5-BCEF-BDEF0353E8B0}" destId="{BF2C85AC-6FDB-4AD1-B413-FFB82553F2D4}" srcOrd="7" destOrd="0" presId="urn:microsoft.com/office/officeart/2005/8/layout/default"/>
    <dgm:cxn modelId="{DA6B4DB6-862A-4878-B4B5-3E1EB3E2B4C7}" type="presParOf" srcId="{8BA39CF0-BC8E-4BF5-BCEF-BDEF0353E8B0}" destId="{90B6BE4D-FD42-4EDF-A437-2117428B92D5}" srcOrd="8" destOrd="0" presId="urn:microsoft.com/office/officeart/2005/8/layout/default"/>
    <dgm:cxn modelId="{18699942-F466-4CB2-9291-6299B6457E21}" type="presParOf" srcId="{8BA39CF0-BC8E-4BF5-BCEF-BDEF0353E8B0}" destId="{A83B0305-C206-4484-9398-87EDA1C4541D}" srcOrd="9" destOrd="0" presId="urn:microsoft.com/office/officeart/2005/8/layout/default"/>
    <dgm:cxn modelId="{A877D929-FCA2-411C-831A-593EAE3FB349}" type="presParOf" srcId="{8BA39CF0-BC8E-4BF5-BCEF-BDEF0353E8B0}" destId="{00F7ABC9-22CA-450C-86C9-80D99E43EEFF}" srcOrd="10" destOrd="0" presId="urn:microsoft.com/office/officeart/2005/8/layout/default"/>
    <dgm:cxn modelId="{CE9E514A-DD45-4B81-B456-E36CC14E1CE5}" type="presParOf" srcId="{8BA39CF0-BC8E-4BF5-BCEF-BDEF0353E8B0}" destId="{AFA48532-3692-4F2B-94A1-E3C27D740032}" srcOrd="11" destOrd="0" presId="urn:microsoft.com/office/officeart/2005/8/layout/default"/>
    <dgm:cxn modelId="{6097E90B-6C87-40E1-BACA-7517D2E24449}" type="presParOf" srcId="{8BA39CF0-BC8E-4BF5-BCEF-BDEF0353E8B0}" destId="{88C77CA6-0FAB-4793-8FB8-086353202871}" srcOrd="12" destOrd="0" presId="urn:microsoft.com/office/officeart/2005/8/layout/default"/>
    <dgm:cxn modelId="{02485131-48F5-455F-8F3D-E092278629CC}" type="presParOf" srcId="{8BA39CF0-BC8E-4BF5-BCEF-BDEF0353E8B0}" destId="{B9C3053E-4EA0-4280-BA30-B935E6B413FE}" srcOrd="13" destOrd="0" presId="urn:microsoft.com/office/officeart/2005/8/layout/default"/>
    <dgm:cxn modelId="{841A83A4-A9DD-403B-A21B-E7E3CA2147D3}" type="presParOf" srcId="{8BA39CF0-BC8E-4BF5-BCEF-BDEF0353E8B0}" destId="{CC5EBEE4-A48E-4B8E-B556-18BC0A29C8B7}" srcOrd="14" destOrd="0" presId="urn:microsoft.com/office/officeart/2005/8/layout/default"/>
    <dgm:cxn modelId="{F09F9736-55B3-4617-B81A-58A1A57019D7}" type="presParOf" srcId="{8BA39CF0-BC8E-4BF5-BCEF-BDEF0353E8B0}" destId="{2B154727-9F63-494F-A183-014D1FD05DE1}" srcOrd="15" destOrd="0" presId="urn:microsoft.com/office/officeart/2005/8/layout/default"/>
    <dgm:cxn modelId="{A31B7974-4533-4F83-9760-A80B0EAEF5DE}" type="presParOf" srcId="{8BA39CF0-BC8E-4BF5-BCEF-BDEF0353E8B0}" destId="{5CA3EED9-1512-4206-BCE4-50ED00B3D558}" srcOrd="16" destOrd="0" presId="urn:microsoft.com/office/officeart/2005/8/layout/default"/>
    <dgm:cxn modelId="{5C1A2BBD-7D41-4E14-A52B-A54DA802EA98}" type="presParOf" srcId="{8BA39CF0-BC8E-4BF5-BCEF-BDEF0353E8B0}" destId="{4DF65228-2ED1-4633-ABDC-5F031134352F}" srcOrd="17" destOrd="0" presId="urn:microsoft.com/office/officeart/2005/8/layout/default"/>
    <dgm:cxn modelId="{5BBDE32F-88E8-40F8-ACD1-05C2AAA183DA}" type="presParOf" srcId="{8BA39CF0-BC8E-4BF5-BCEF-BDEF0353E8B0}" destId="{DD8C6666-5A35-4357-B7A0-4A8740233AD4}" srcOrd="18" destOrd="0" presId="urn:microsoft.com/office/officeart/2005/8/layout/default"/>
    <dgm:cxn modelId="{A54F71F0-8026-4929-B24C-89E12C10369F}" type="presParOf" srcId="{8BA39CF0-BC8E-4BF5-BCEF-BDEF0353E8B0}" destId="{02A15F80-F84F-4B4E-8A3B-137CC7964231}" srcOrd="19" destOrd="0" presId="urn:microsoft.com/office/officeart/2005/8/layout/default"/>
    <dgm:cxn modelId="{5D98DB39-4CB2-4140-89B8-828CDCABA04C}" type="presParOf" srcId="{8BA39CF0-BC8E-4BF5-BCEF-BDEF0353E8B0}" destId="{4A36BF0E-A860-4A6C-BBDE-01B1658ED1F2}" srcOrd="20" destOrd="0" presId="urn:microsoft.com/office/officeart/2005/8/layout/default"/>
    <dgm:cxn modelId="{42A7607C-977D-4C53-8A6A-5DB3E0FCAD57}" type="presParOf" srcId="{8BA39CF0-BC8E-4BF5-BCEF-BDEF0353E8B0}" destId="{E16074A8-7FD1-4C24-8C16-2481F9FF4C7A}" srcOrd="21" destOrd="0" presId="urn:microsoft.com/office/officeart/2005/8/layout/default"/>
    <dgm:cxn modelId="{023BA02A-5BD1-4B58-A98E-B2A3AA566F0E}" type="presParOf" srcId="{8BA39CF0-BC8E-4BF5-BCEF-BDEF0353E8B0}" destId="{C53DEA4C-2858-426D-B65F-13BD24D1AE22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EFC50-1F63-41C8-8556-8965C5358A45}">
      <dsp:nvSpPr>
        <dsp:cNvPr id="0" name=""/>
        <dsp:cNvSpPr/>
      </dsp:nvSpPr>
      <dsp:spPr>
        <a:xfrm>
          <a:off x="694314" y="99452"/>
          <a:ext cx="2517728" cy="1450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С7 Журналістика;</a:t>
          </a:r>
        </a:p>
      </dsp:txBody>
      <dsp:txXfrm>
        <a:off x="694314" y="99452"/>
        <a:ext cx="2517728" cy="1450103"/>
      </dsp:txXfrm>
    </dsp:sp>
    <dsp:sp modelId="{493F1D49-2D61-45F2-9BE5-A2C16EABF3F9}">
      <dsp:nvSpPr>
        <dsp:cNvPr id="0" name=""/>
        <dsp:cNvSpPr/>
      </dsp:nvSpPr>
      <dsp:spPr>
        <a:xfrm>
          <a:off x="3439526" y="43716"/>
          <a:ext cx="2051339" cy="15615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D1</a:t>
          </a:r>
          <a:r>
            <a:rPr lang="uk-UA" sz="1700" kern="1200" dirty="0"/>
            <a:t> </a:t>
          </a:r>
          <a:r>
            <a:rPr lang="uk-UA" sz="1700" kern="1200" dirty="0">
              <a:solidFill>
                <a:schemeClr val="bg1"/>
              </a:solidFill>
            </a:rPr>
            <a:t>Облік і оподаткування</a:t>
          </a:r>
          <a:r>
            <a:rPr lang="uk-UA" sz="1700" kern="1200" dirty="0"/>
            <a:t>;</a:t>
          </a:r>
        </a:p>
      </dsp:txBody>
      <dsp:txXfrm>
        <a:off x="3439526" y="43716"/>
        <a:ext cx="2051339" cy="1561575"/>
      </dsp:txXfrm>
    </dsp:sp>
    <dsp:sp modelId="{550A0C2A-6504-43F2-9DBA-154B4D2A307C}">
      <dsp:nvSpPr>
        <dsp:cNvPr id="0" name=""/>
        <dsp:cNvSpPr/>
      </dsp:nvSpPr>
      <dsp:spPr>
        <a:xfrm>
          <a:off x="5718350" y="1158"/>
          <a:ext cx="1983503" cy="1646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</a:t>
          </a:r>
          <a:r>
            <a:rPr lang="uk-UA" sz="1700" kern="1200" dirty="0"/>
            <a:t>5 Маркетинг;</a:t>
          </a:r>
        </a:p>
      </dsp:txBody>
      <dsp:txXfrm>
        <a:off x="5718350" y="1158"/>
        <a:ext cx="1983503" cy="1646690"/>
      </dsp:txXfrm>
    </dsp:sp>
    <dsp:sp modelId="{753483A4-D5A5-4937-8AB4-967CA5195DE5}">
      <dsp:nvSpPr>
        <dsp:cNvPr id="0" name=""/>
        <dsp:cNvSpPr/>
      </dsp:nvSpPr>
      <dsp:spPr>
        <a:xfrm>
          <a:off x="7929338" y="42303"/>
          <a:ext cx="2442567" cy="156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2">
                  <a:lumMod val="10000"/>
                </a:schemeClr>
              </a:solidFill>
              <a:highlight>
                <a:srgbClr val="FFFF00"/>
              </a:highlight>
            </a:rPr>
            <a:t>D6 </a:t>
          </a:r>
          <a:r>
            <a:rPr lang="uk-UA" sz="1700" kern="1200" dirty="0">
              <a:solidFill>
                <a:schemeClr val="tx2">
                  <a:lumMod val="10000"/>
                </a:schemeClr>
              </a:solidFill>
              <a:highlight>
                <a:srgbClr val="FFFF00"/>
              </a:highlight>
            </a:rPr>
            <a:t>Секретарська та офісна справа</a:t>
          </a:r>
          <a:r>
            <a:rPr lang="uk-UA" sz="1700" kern="1200" dirty="0">
              <a:solidFill>
                <a:schemeClr val="tx2">
                  <a:lumMod val="10000"/>
                </a:schemeClr>
              </a:solidFill>
            </a:rPr>
            <a:t>;</a:t>
          </a:r>
        </a:p>
      </dsp:txBody>
      <dsp:txXfrm>
        <a:off x="7929338" y="42303"/>
        <a:ext cx="2442567" cy="1564400"/>
      </dsp:txXfrm>
    </dsp:sp>
    <dsp:sp modelId="{90B6BE4D-FD42-4EDF-A437-2117428B92D5}">
      <dsp:nvSpPr>
        <dsp:cNvPr id="0" name=""/>
        <dsp:cNvSpPr/>
      </dsp:nvSpPr>
      <dsp:spPr>
        <a:xfrm>
          <a:off x="642197" y="187533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F2</a:t>
          </a:r>
          <a:r>
            <a:rPr lang="uk-UA" sz="1700" kern="1200"/>
            <a:t> Інженерія програмного забезпечення;</a:t>
          </a:r>
        </a:p>
      </dsp:txBody>
      <dsp:txXfrm>
        <a:off x="642197" y="1875333"/>
        <a:ext cx="2274843" cy="1364905"/>
      </dsp:txXfrm>
    </dsp:sp>
    <dsp:sp modelId="{00F7ABC9-22CA-450C-86C9-80D99E43EEFF}">
      <dsp:nvSpPr>
        <dsp:cNvPr id="0" name=""/>
        <dsp:cNvSpPr/>
      </dsp:nvSpPr>
      <dsp:spPr>
        <a:xfrm>
          <a:off x="3144524" y="187533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F7</a:t>
          </a:r>
          <a:r>
            <a:rPr lang="uk-UA" sz="1700" kern="1200"/>
            <a:t> Комп</a:t>
          </a:r>
          <a:r>
            <a:rPr lang="en-US" sz="1700" kern="1200"/>
            <a:t>’</a:t>
          </a:r>
          <a:r>
            <a:rPr lang="uk-UA" sz="1700" kern="1200"/>
            <a:t>ютерна інженерія;</a:t>
          </a:r>
        </a:p>
      </dsp:txBody>
      <dsp:txXfrm>
        <a:off x="3144524" y="1875333"/>
        <a:ext cx="2274843" cy="1364905"/>
      </dsp:txXfrm>
    </dsp:sp>
    <dsp:sp modelId="{88C77CA6-0FAB-4793-8FB8-086353202871}">
      <dsp:nvSpPr>
        <dsp:cNvPr id="0" name=""/>
        <dsp:cNvSpPr/>
      </dsp:nvSpPr>
      <dsp:spPr>
        <a:xfrm>
          <a:off x="5646852" y="187533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G1 </a:t>
          </a:r>
          <a:r>
            <a:rPr lang="uk-UA" sz="1700" kern="1200"/>
            <a:t>Хімічні технології та інженерія;</a:t>
          </a:r>
        </a:p>
      </dsp:txBody>
      <dsp:txXfrm>
        <a:off x="5646852" y="1875333"/>
        <a:ext cx="2274843" cy="1364905"/>
      </dsp:txXfrm>
    </dsp:sp>
    <dsp:sp modelId="{CC5EBEE4-A48E-4B8E-B556-18BC0A29C8B7}">
      <dsp:nvSpPr>
        <dsp:cNvPr id="0" name=""/>
        <dsp:cNvSpPr/>
      </dsp:nvSpPr>
      <dsp:spPr>
        <a:xfrm>
          <a:off x="8149179" y="187533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G13 </a:t>
          </a:r>
          <a:r>
            <a:rPr lang="uk-UA" sz="1700" kern="1200"/>
            <a:t>Харчові технології;</a:t>
          </a:r>
        </a:p>
      </dsp:txBody>
      <dsp:txXfrm>
        <a:off x="8149179" y="1875333"/>
        <a:ext cx="2274843" cy="1364905"/>
      </dsp:txXfrm>
    </dsp:sp>
    <dsp:sp modelId="{5CA3EED9-1512-4206-BCE4-50ED00B3D558}">
      <dsp:nvSpPr>
        <dsp:cNvPr id="0" name=""/>
        <dsp:cNvSpPr/>
      </dsp:nvSpPr>
      <dsp:spPr>
        <a:xfrm>
          <a:off x="642197" y="346772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І10 Соціальна робота та консультування;</a:t>
          </a:r>
        </a:p>
      </dsp:txBody>
      <dsp:txXfrm>
        <a:off x="642197" y="3467723"/>
        <a:ext cx="2274843" cy="1364905"/>
      </dsp:txXfrm>
    </dsp:sp>
    <dsp:sp modelId="{DD8C6666-5A35-4357-B7A0-4A8740233AD4}">
      <dsp:nvSpPr>
        <dsp:cNvPr id="0" name=""/>
        <dsp:cNvSpPr/>
      </dsp:nvSpPr>
      <dsp:spPr>
        <a:xfrm>
          <a:off x="3144524" y="346772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J3 </a:t>
          </a:r>
          <a:r>
            <a:rPr lang="uk-UA" sz="1700" kern="1200"/>
            <a:t>Туризм і рекреація;</a:t>
          </a:r>
        </a:p>
      </dsp:txBody>
      <dsp:txXfrm>
        <a:off x="3144524" y="3467723"/>
        <a:ext cx="2274843" cy="1364905"/>
      </dsp:txXfrm>
    </dsp:sp>
    <dsp:sp modelId="{4A36BF0E-A860-4A6C-BBDE-01B1658ED1F2}">
      <dsp:nvSpPr>
        <dsp:cNvPr id="0" name=""/>
        <dsp:cNvSpPr/>
      </dsp:nvSpPr>
      <dsp:spPr>
        <a:xfrm>
          <a:off x="5646852" y="346772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J8</a:t>
          </a:r>
          <a:r>
            <a:rPr lang="uk-UA" sz="1700" kern="1200"/>
            <a:t> Автомобільний транспорт.</a:t>
          </a:r>
        </a:p>
      </dsp:txBody>
      <dsp:txXfrm>
        <a:off x="5646852" y="3467723"/>
        <a:ext cx="2274843" cy="1364905"/>
      </dsp:txXfrm>
    </dsp:sp>
    <dsp:sp modelId="{C53DEA4C-2858-426D-B65F-13BD24D1AE22}">
      <dsp:nvSpPr>
        <dsp:cNvPr id="0" name=""/>
        <dsp:cNvSpPr/>
      </dsp:nvSpPr>
      <dsp:spPr>
        <a:xfrm>
          <a:off x="8149179" y="3467723"/>
          <a:ext cx="2274843" cy="1364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bg1"/>
              </a:solidFill>
              <a:highlight>
                <a:srgbClr val="FFFF00"/>
              </a:highlight>
            </a:rPr>
            <a:t>D2</a:t>
          </a:r>
          <a:r>
            <a:rPr lang="uk-UA" sz="1700" kern="1200" dirty="0">
              <a:solidFill>
                <a:schemeClr val="bg1"/>
              </a:solidFill>
              <a:highlight>
                <a:srgbClr val="FFFF00"/>
              </a:highlight>
            </a:rPr>
            <a:t> Фінанси, банківська справа, страхування та фондовий ринок;</a:t>
          </a:r>
        </a:p>
      </dsp:txBody>
      <dsp:txXfrm>
        <a:off x="8149179" y="3467723"/>
        <a:ext cx="2274843" cy="1364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6F2A5-3349-47B3-BFE3-17BC56AC07BF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C16CE-2E7B-41C2-8C5B-672E495FAD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517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CC16CE-2E7B-41C2-8C5B-672E495FADE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426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CC16CE-2E7B-41C2-8C5B-672E495FADE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7043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CC16CE-2E7B-41C2-8C5B-672E495FADE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7330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35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006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847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4975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2816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7068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513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4173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348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4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454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826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5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593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145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726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694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093E7FF-D50E-48BF-9207-15A99A068DA5}" type="datetimeFigureOut">
              <a:rPr lang="uk-UA" smtClean="0"/>
              <a:t>07.07.2025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1F48EB-C535-48AB-B6D1-52BD341850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1012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724406" y="1095270"/>
            <a:ext cx="9263352" cy="237141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202</a:t>
            </a:r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Рівненський ФАХОВИЙ КОЛЕДЖ </a:t>
            </a:r>
            <a:r>
              <a:rPr lang="uk-UA" sz="5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uk-UA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«Україна»</a:t>
            </a: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6551525" y="3843868"/>
            <a:ext cx="5404694" cy="1679478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Порядків прийомів до закладів фахової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вищої освіти)</a:t>
            </a:r>
          </a:p>
          <a:p>
            <a:pPr algn="ctr"/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koleg.rv@ukr.net</a:t>
            </a:r>
          </a:p>
          <a:p>
            <a:pPr algn="ctr"/>
            <a:r>
              <a:rPr lang="uk-UA" sz="6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uk-UA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6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0675517155</a:t>
            </a:r>
            <a:endParaRPr lang="uk-UA" sz="6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473" y="81252"/>
            <a:ext cx="2938607" cy="1719839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770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0" y="81252"/>
            <a:ext cx="5191760" cy="276967"/>
          </a:xfrm>
        </p:spPr>
        <p:txBody>
          <a:bodyPr>
            <a:noAutofit/>
          </a:bodyPr>
          <a:lstStyle/>
          <a:p>
            <a:r>
              <a:rPr lang="uk-UA" sz="16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Вступна кампанія 2025</a:t>
            </a: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401408" y="1197204"/>
            <a:ext cx="10908348" cy="4754252"/>
          </a:xfrm>
        </p:spPr>
        <p:txBody>
          <a:bodyPr>
            <a:normAutofit/>
          </a:bodyPr>
          <a:lstStyle/>
          <a:p>
            <a:pPr algn="ctr"/>
            <a:endParaRPr lang="uk-UA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ОСВІТНЬО-ПРОФЕСІЙНИЙ СТУПІНЬ</a:t>
            </a:r>
          </a:p>
          <a:p>
            <a:pPr algn="ctr"/>
            <a:r>
              <a:rPr lang="uk-UA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«ФАХОВИЙ МОЛОДШИЙ БАКАЛАВР»             </a:t>
            </a:r>
            <a:r>
              <a:rPr lang="uk-UA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</a:t>
            </a: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473" y="81252"/>
            <a:ext cx="2938607" cy="1719839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09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10532" y="81253"/>
            <a:ext cx="5081228" cy="813050"/>
          </a:xfrm>
        </p:spPr>
        <p:txBody>
          <a:bodyPr>
            <a:noAutofit/>
          </a:bodyPr>
          <a:lstStyle/>
          <a:p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Вступна кампанія 2025                                                                                                          вимоги до вступу Фаховий молодший бакалавр</a:t>
            </a: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684212" y="2032000"/>
            <a:ext cx="8886508" cy="375920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</a:t>
            </a: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473" y="81252"/>
            <a:ext cx="2938607" cy="1719839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0" y="1832221"/>
            <a:ext cx="116630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на основі </a:t>
            </a:r>
            <a:r>
              <a:rPr lang="uk-UA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повної загальної середньої освіти  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4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співбесіда з української мови та мотиваційний лист;</a:t>
            </a:r>
          </a:p>
          <a:p>
            <a:pPr algn="ctr">
              <a:defRPr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на основі диплома кваліфікованого робітника </a:t>
            </a:r>
            <a:r>
              <a:rPr lang="uk-UA" sz="4000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суміжної професії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ступеня вищої освіти – співбесіда з української мови та мотиваційний лист.</a:t>
            </a:r>
          </a:p>
        </p:txBody>
      </p:sp>
    </p:spTree>
    <p:extLst>
      <p:ext uri="{BB962C8B-B14F-4D97-AF65-F5344CB8AC3E}">
        <p14:creationId xmlns:p14="http://schemas.microsoft.com/office/powerpoint/2010/main" val="41545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84480" y="193040"/>
            <a:ext cx="4958080" cy="5994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Вступна кампанія 2025:</a:t>
            </a:r>
            <a:br>
              <a:rPr lang="uk-UA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18225" y="792480"/>
            <a:ext cx="11592560" cy="59512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3200" u="sng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Співбесіда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форма вступного випробування, яка передбачає оцінювання знань, умінь та навичок вступника з одного – чотирьох предметів (складових, дисциплін) у передбачених цими Правилами прийому випадках.</a:t>
            </a:r>
          </a:p>
          <a:p>
            <a:pPr algn="just"/>
            <a:r>
              <a:rPr lang="uk-UA" altLang="uk-UA" sz="3200" u="sng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Мотиваційний лист</a:t>
            </a:r>
            <a:r>
              <a:rPr lang="uk-UA" altLang="uk-UA" sz="32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документ, що складається і подається вступником до закладу вищої освіти, у якому пояснюються причини, через які абітурієнт вважає себе найкращим кандидатом для вступу на відповідну навчальну програму. </a:t>
            </a:r>
          </a:p>
          <a:p>
            <a:pPr algn="just"/>
            <a:r>
              <a:rPr lang="uk-UA" alt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Мотиваційний лист – це ваш шанс представити себе як вмотивовану, яскраву та дуже здібну особистість, готову вступити до університету.</a:t>
            </a:r>
          </a:p>
          <a:p>
            <a:pPr algn="just"/>
            <a:r>
              <a:rPr lang="uk-UA" alt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свій лист яскравим особистим описом вашого унікального «я», щоб показати, хто ви є і чому ви хочете, щоб вас прийняли саме до ЦЬОГО університету (коледжу), на саме ЦЮ спеціальність!</a:t>
            </a:r>
          </a:p>
          <a:p>
            <a:r>
              <a:rPr lang="uk-UA" sz="3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на плагіат. </a:t>
            </a:r>
            <a:r>
              <a:rPr lang="uk-UA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Вимоги та </a:t>
            </a:r>
            <a:r>
              <a:rPr lang="uk-UA" sz="30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ЗРАЗОК МОТИВАЦІЙНОГО ЛИСТА можна переглянути на сайті</a:t>
            </a: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153" y="-377334"/>
            <a:ext cx="2938607" cy="1719839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77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01598" y="157019"/>
            <a:ext cx="11993420" cy="1737882"/>
          </a:xfrm>
        </p:spPr>
        <p:txBody>
          <a:bodyPr>
            <a:noAutofit/>
          </a:bodyPr>
          <a:lstStyle/>
          <a:p>
            <a:b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спеціальностей ОПС «Фаховий </a:t>
            </a:r>
            <a:br>
              <a:rPr lang="uk-UA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молодший бакалавр» </a:t>
            </a:r>
            <a:r>
              <a:rPr lang="uk-UA" sz="2400" b="1" dirty="0" err="1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uk-UA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«Україна»</a:t>
            </a:r>
            <a:br>
              <a:rPr lang="uk-UA" sz="24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bg2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РІВНЕНСЬКОГО ФАХОВОГО КОЛЕЖДУ ВИДІЛЕНО КОЛЬОРОМ</a:t>
            </a:r>
            <a:endParaRPr lang="uk-UA" sz="2400" b="1" dirty="0">
              <a:highlight>
                <a:srgbClr val="FFFF00"/>
              </a:highlight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34347465"/>
              </p:ext>
            </p:extLst>
          </p:nvPr>
        </p:nvGraphicFramePr>
        <p:xfrm>
          <a:off x="936434" y="1894901"/>
          <a:ext cx="11066220" cy="4833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Picture 3" descr="logo_uu-110_m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655" y="157018"/>
            <a:ext cx="2170545" cy="1185487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23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84479" y="685799"/>
            <a:ext cx="8256847" cy="563881"/>
          </a:xfrm>
        </p:spPr>
        <p:txBody>
          <a:bodyPr>
            <a:noAutofit/>
          </a:bodyPr>
          <a:lstStyle/>
          <a:p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Вступна кампанія 2025</a:t>
            </a:r>
            <a:b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ОРІЄНТОВНІ терміни вступної кампанії</a:t>
            </a:r>
            <a:b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на ОПС Фаховий молодший бакалавр</a:t>
            </a:r>
            <a:b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базової середньої освіти                                                    </a:t>
            </a:r>
            <a:b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Денна форма навчання</a:t>
            </a:r>
            <a:endParaRPr lang="uk-UA" sz="1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90920" y="1348510"/>
            <a:ext cx="11816377" cy="3895520"/>
          </a:xfrm>
        </p:spPr>
        <p:txBody>
          <a:bodyPr>
            <a:noAutofit/>
          </a:bodyPr>
          <a:lstStyle/>
          <a:p>
            <a:pPr marL="82550" algn="just"/>
            <a:r>
              <a:rPr lang="uk-UA" alt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набір  </a:t>
            </a:r>
          </a:p>
          <a:p>
            <a:pPr marL="82550" algn="just"/>
            <a:r>
              <a:rPr lang="uk-UA" altLang="uk-UA" sz="2800" dirty="0">
                <a:solidFill>
                  <a:schemeClr val="tx2">
                    <a:lumMod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 заяв на участь у співбесіді – 05.07 -26.07.2025</a:t>
            </a:r>
          </a:p>
          <a:p>
            <a:pPr marL="82550" algn="just"/>
            <a:r>
              <a:rPr lang="uk-UA" altLang="uk-UA" sz="36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 особистого електронного кабінету вступника – вступ на фахову </a:t>
            </a:r>
            <a:r>
              <a:rPr lang="uk-UA" altLang="uk-UA" sz="36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передвищу</a:t>
            </a:r>
            <a:r>
              <a:rPr lang="uk-UA" altLang="uk-UA" sz="36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освіту на основі повної загальної середньої освіти</a:t>
            </a:r>
          </a:p>
          <a:p>
            <a:pPr marL="82550" algn="just"/>
            <a:r>
              <a:rPr lang="uk-UA" altLang="uk-UA" sz="36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 прийому заяв та документів – 26.07.2025</a:t>
            </a:r>
          </a:p>
          <a:p>
            <a:pPr marL="82550" algn="just"/>
            <a:r>
              <a:rPr lang="uk-UA" alt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Оприлюднення рейтингового списку – не пізніше 07.08.2025</a:t>
            </a:r>
          </a:p>
          <a:p>
            <a:pPr marL="82550" algn="just"/>
            <a:r>
              <a:rPr lang="uk-UA" alt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 про зарахування – не пізніше 30.08.2025</a:t>
            </a:r>
            <a:endParaRPr lang="uk-UA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473" y="81252"/>
            <a:ext cx="2938607" cy="1719839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9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-1" y="415635"/>
            <a:ext cx="8671727" cy="820311"/>
          </a:xfrm>
        </p:spPr>
        <p:txBody>
          <a:bodyPr>
            <a:noAutofit/>
          </a:bodyPr>
          <a:lstStyle/>
          <a:p>
            <a:pPr lvl="0">
              <a:defRPr/>
            </a:pP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Вступна кампанія 2025 </a:t>
            </a:r>
            <a:b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 НАВЧАННЯ </a:t>
            </a:r>
            <a:br>
              <a:rPr lang="uk-UA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endParaRPr lang="uk-UA" sz="1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logo_uu-110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894" y="-224933"/>
            <a:ext cx="2136106" cy="958463"/>
          </a:xfrm>
          <a:prstGeom prst="rect">
            <a:avLst/>
          </a:prstGeom>
          <a:noFill/>
          <a:ln>
            <a:noFill/>
          </a:ln>
          <a:effectLst>
            <a:softEdge rad="419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2B2BE4-CD66-419A-95B3-69BAD7333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56810"/>
            <a:ext cx="12192000" cy="571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6436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иня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Блиск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781</TotalTime>
  <Words>421</Words>
  <Application>Microsoft Office PowerPoint</Application>
  <PresentationFormat>Широкий екран</PresentationFormat>
  <Paragraphs>43</Paragraphs>
  <Slides>7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Calibri</vt:lpstr>
      <vt:lpstr>Century Gothic</vt:lpstr>
      <vt:lpstr>Times New Roman</vt:lpstr>
      <vt:lpstr>Wingdings 3</vt:lpstr>
      <vt:lpstr>Сектор</vt:lpstr>
      <vt:lpstr>ВСТУП 2025      Рівненський ФАХОВИЙ КОЛЕДЖ УНІВЕРСИТЕТу «Україна»</vt:lpstr>
      <vt:lpstr>Вступна кампанія 2025</vt:lpstr>
      <vt:lpstr>Вступна кампанія 2025                                                                                                          вимоги до вступу Фаховий молодший бакалавр</vt:lpstr>
      <vt:lpstr>Вступна кампанія 2025: </vt:lpstr>
      <vt:lpstr> Перелік спеціальностей ОПС «Фаховий  молодший бакалавр» уНІВЕРСИТЕТУ «Україна» Спеціальності РІВНЕНСЬКОГО ФАХОВОГО КОЛЕЖДУ ВИДІЛЕНО КОЛЬОРОМ</vt:lpstr>
      <vt:lpstr>Вступна кампанія 2025 ОРІЄНТОВНІ терміни вступної кампанії Вступ на ОПС Фаховий молодший бакалавр на основі базової середньої освіти                                                     Денна форма навчання</vt:lpstr>
      <vt:lpstr>          Вступна кампанія 2025  ВАРТІСТЬ НАВЧАННЯ  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2024      УНІВЕРСИТЕТ «Україна»</dc:title>
  <dc:creator>Приймальна ком. 2</dc:creator>
  <cp:lastModifiedBy>akras</cp:lastModifiedBy>
  <cp:revision>114</cp:revision>
  <cp:lastPrinted>2025-02-10T10:53:44Z</cp:lastPrinted>
  <dcterms:created xsi:type="dcterms:W3CDTF">2024-01-25T15:00:16Z</dcterms:created>
  <dcterms:modified xsi:type="dcterms:W3CDTF">2025-07-07T14:06:01Z</dcterms:modified>
</cp:coreProperties>
</file>